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4C69-8C7C-4373-9835-2412B6A9B3D5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DB23-221A-4F61-AAED-D736BD31D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90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84C69-8C7C-4373-9835-2412B6A9B3D5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8DB23-221A-4F61-AAED-D736BD31D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8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Пространственная структура природно-антропогенных ландшафтов Беларуси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9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9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7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3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Районирование природно-антропогенных ландшафтов Беларуси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7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0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3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/>
              <a:t>На территории Беларуси преобладают природно-антропогенные ландшафты</a:t>
            </a: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6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2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6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3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0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215900" fontAlgn="base">
              <a:spcAft>
                <a:spcPct val="0"/>
              </a:spcAft>
            </a:pPr>
            <a:r>
              <a:rPr lang="ru-RU" sz="22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2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2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Критерии выделения классов и подклассов ПАЛ </a:t>
            </a:r>
            <a:br>
              <a:rPr lang="ru-RU" sz="220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2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 структуре земельных угодий, %</a:t>
            </a:r>
            <a:r>
              <a:rPr lang="ru-RU" smtClean="0">
                <a:latin typeface="Arial" pitchFamily="34" charset="0"/>
                <a:cs typeface="Arial" pitchFamily="34" charset="0"/>
              </a:rPr>
              <a:t/>
            </a:r>
            <a:br>
              <a:rPr lang="ru-RU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5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99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487278B-A4A5-42E8-95DE-8E2502920051}"/>
</file>

<file path=customXml/itemProps2.xml><?xml version="1.0" encoding="utf-8"?>
<ds:datastoreItem xmlns:ds="http://schemas.openxmlformats.org/officeDocument/2006/customXml" ds:itemID="{EA38476E-B762-43BE-90C8-0169D9E2D034}"/>
</file>

<file path=customXml/itemProps3.xml><?xml version="1.0" encoding="utf-8"?>
<ds:datastoreItem xmlns:ds="http://schemas.openxmlformats.org/officeDocument/2006/customXml" ds:itemID="{E55EEB69-BA52-4E9A-81DB-8E4D17B6A44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Экран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Пространственная структура природно-антропогенных ландшафтов Беларуси</vt:lpstr>
      <vt:lpstr>На территории Беларуси преобладают природно-антропогенные ландшафты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Критерии выделения классов и подклассов ПАЛ  по структуре земельных угодий, %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Районирование природно-антропогенных ландшафтов Беларуси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Пространственная структура природно-антропогенных ландшафтов Беларуси</dc:title>
  <dc:creator>Ангу</dc:creator>
  <cp:lastModifiedBy>Ангу</cp:lastModifiedBy>
  <cp:revision>1</cp:revision>
  <dcterms:created xsi:type="dcterms:W3CDTF">2013-04-05T18:19:26Z</dcterms:created>
  <dcterms:modified xsi:type="dcterms:W3CDTF">2013-04-05T18:19:26Z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